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63" r:id="rId3"/>
    <p:sldId id="257" r:id="rId4"/>
    <p:sldId id="259" r:id="rId5"/>
    <p:sldId id="258" r:id="rId6"/>
    <p:sldId id="260" r:id="rId7"/>
    <p:sldId id="261" r:id="rId8"/>
    <p:sldId id="262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50" d="100"/>
          <a:sy n="50" d="100"/>
        </p:scale>
        <p:origin x="-1728" y="-59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B91CB8-0C8B-49D4-BB46-9074AE281571}" type="datetimeFigureOut">
              <a:rPr lang="en-US" smtClean="0"/>
              <a:pPr/>
              <a:t>5/31/2013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63CEE5-4200-4D5D-8ECE-620DB380178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B91CB8-0C8B-49D4-BB46-9074AE281571}" type="datetimeFigureOut">
              <a:rPr lang="en-US" smtClean="0"/>
              <a:pPr/>
              <a:t>5/31/2013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63CEE5-4200-4D5D-8ECE-620DB380178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B91CB8-0C8B-49D4-BB46-9074AE281571}" type="datetimeFigureOut">
              <a:rPr lang="en-US" smtClean="0"/>
              <a:pPr/>
              <a:t>5/31/2013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63CEE5-4200-4D5D-8ECE-620DB380178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B91CB8-0C8B-49D4-BB46-9074AE281571}" type="datetimeFigureOut">
              <a:rPr lang="en-US" smtClean="0"/>
              <a:pPr/>
              <a:t>5/31/2013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63CEE5-4200-4D5D-8ECE-620DB380178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B91CB8-0C8B-49D4-BB46-9074AE281571}" type="datetimeFigureOut">
              <a:rPr lang="en-US" smtClean="0"/>
              <a:pPr/>
              <a:t>5/31/2013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C363CEE5-4200-4D5D-8ECE-620DB380178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B91CB8-0C8B-49D4-BB46-9074AE281571}" type="datetimeFigureOut">
              <a:rPr lang="en-US" smtClean="0"/>
              <a:pPr/>
              <a:t>5/31/2013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63CEE5-4200-4D5D-8ECE-620DB380178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B91CB8-0C8B-49D4-BB46-9074AE281571}" type="datetimeFigureOut">
              <a:rPr lang="en-US" smtClean="0"/>
              <a:pPr/>
              <a:t>5/31/2013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63CEE5-4200-4D5D-8ECE-620DB380178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B91CB8-0C8B-49D4-BB46-9074AE281571}" type="datetimeFigureOut">
              <a:rPr lang="en-US" smtClean="0"/>
              <a:pPr/>
              <a:t>5/31/2013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63CEE5-4200-4D5D-8ECE-620DB380178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B91CB8-0C8B-49D4-BB46-9074AE281571}" type="datetimeFigureOut">
              <a:rPr lang="en-US" smtClean="0"/>
              <a:pPr/>
              <a:t>5/31/2013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63CEE5-4200-4D5D-8ECE-620DB380178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B91CB8-0C8B-49D4-BB46-9074AE281571}" type="datetimeFigureOut">
              <a:rPr lang="en-US" smtClean="0"/>
              <a:pPr/>
              <a:t>5/31/2013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63CEE5-4200-4D5D-8ECE-620DB380178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B91CB8-0C8B-49D4-BB46-9074AE281571}" type="datetimeFigureOut">
              <a:rPr lang="en-US" smtClean="0"/>
              <a:pPr/>
              <a:t>5/31/2013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63CEE5-4200-4D5D-8ECE-620DB380178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9FB91CB8-0C8B-49D4-BB46-9074AE281571}" type="datetimeFigureOut">
              <a:rPr lang="en-US" smtClean="0"/>
              <a:pPr/>
              <a:t>5/31/2013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C363CEE5-4200-4D5D-8ECE-620DB380178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www.google.com/url?sa=i&amp;rct=j&amp;q=star+wars&amp;source=images&amp;cd=&amp;cad=rja&amp;docid=49wjDymusuhalM&amp;tbnid=nwnbVlXKJMk0XM:&amp;ved=0CAUQjRw&amp;url=http://www.ifc.com/fix/2013/05/star-wars-episode-vii-star-wars-origins&amp;ei=LKufUbqHC4rAigLAvoEQ&amp;bvm=bv.47008514,d.cGE&amp;psig=AFQjCNEkCmyQ-0TiM_CGMk0UG2Au5anlbA&amp;ust=1369504920504726" TargetMode="External"/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1066800"/>
            <a:ext cx="5486400" cy="522288"/>
          </a:xfrm>
        </p:spPr>
        <p:txBody>
          <a:bodyPr>
            <a:normAutofit fontScale="90000"/>
          </a:bodyPr>
          <a:lstStyle/>
          <a:p>
            <a:r>
              <a:rPr lang="en-US" sz="3100" i="1" dirty="0" smtClean="0"/>
              <a:t>Star Wars: </a:t>
            </a:r>
            <a:r>
              <a:rPr lang="en-US" sz="3100" dirty="0" smtClean="0"/>
              <a:t>Main Title/Rebel Blockade Runner</a:t>
            </a:r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3200" dirty="0" smtClean="0"/>
              <a:t>Composed by John Williams </a:t>
            </a:r>
            <a:endParaRPr lang="en-US" sz="3200" i="1" dirty="0"/>
          </a:p>
        </p:txBody>
      </p:sp>
      <p:sp>
        <p:nvSpPr>
          <p:cNvPr id="3" name="Subtitle 2"/>
          <p:cNvSpPr>
            <a:spLocks noGrp="1"/>
          </p:cNvSpPr>
          <p:nvPr>
            <p:ph type="body" sz="half" idx="2"/>
          </p:nvPr>
        </p:nvSpPr>
        <p:spPr>
          <a:xfrm>
            <a:off x="1828800" y="1601404"/>
            <a:ext cx="5486400" cy="530352"/>
          </a:xfrm>
        </p:spPr>
        <p:txBody>
          <a:bodyPr/>
          <a:lstStyle/>
          <a:p>
            <a:r>
              <a:rPr lang="en-US" dirty="0" smtClean="0"/>
              <a:t>By Tyler </a:t>
            </a:r>
            <a:r>
              <a:rPr lang="en-US" dirty="0" err="1" smtClean="0"/>
              <a:t>Richins</a:t>
            </a:r>
            <a:endParaRPr lang="en-US" dirty="0"/>
          </a:p>
        </p:txBody>
      </p:sp>
      <p:pic>
        <p:nvPicPr>
          <p:cNvPr id="1026" name="Picture 2" descr="http://www.ifc.com/wp-content/uploads/2013/05/103012-star-wars111.jpe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2131756"/>
            <a:ext cx="7814057" cy="47262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394670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John Williams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John Williams was born on February 8, 1932. He is one of the most successful film composers of all time. </a:t>
            </a:r>
          </a:p>
          <a:p>
            <a:r>
              <a:rPr lang="en-US" dirty="0" smtClean="0"/>
              <a:t>He has composed film scores for many other popular and well known movies such as </a:t>
            </a:r>
            <a:r>
              <a:rPr lang="en-US" i="1" dirty="0" smtClean="0"/>
              <a:t>Jaws, Harry Potter,</a:t>
            </a:r>
            <a:r>
              <a:rPr lang="en-US" dirty="0" smtClean="0"/>
              <a:t> and </a:t>
            </a:r>
            <a:r>
              <a:rPr lang="en-US" i="1" dirty="0" smtClean="0"/>
              <a:t>Indiana Jones.</a:t>
            </a:r>
          </a:p>
          <a:p>
            <a:r>
              <a:rPr lang="en-US" dirty="0" smtClean="0"/>
              <a:t>He was the first inductee to the Hollywood Bowl Hall of Fame on June, 23, 2000.</a:t>
            </a:r>
            <a:endParaRPr lang="en-US" dirty="0"/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Basic Information on Song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i="1" dirty="0" smtClean="0"/>
              <a:t>Star Wars: </a:t>
            </a:r>
            <a:r>
              <a:rPr lang="en-US" sz="2400" dirty="0" smtClean="0"/>
              <a:t>Main Title/Rebel Blockade Runner is in major mode and has two themes (A and B). </a:t>
            </a:r>
          </a:p>
          <a:p>
            <a:r>
              <a:rPr lang="en-US" sz="2400" dirty="0" smtClean="0"/>
              <a:t>Theme A played on the opening titles for all the </a:t>
            </a:r>
            <a:r>
              <a:rPr lang="en-US" sz="2400" i="1" dirty="0" smtClean="0"/>
              <a:t>Star Wars </a:t>
            </a:r>
            <a:r>
              <a:rPr lang="en-US" sz="2400" dirty="0" smtClean="0"/>
              <a:t>films, and is associated as the theme song for the entire </a:t>
            </a:r>
            <a:r>
              <a:rPr lang="en-US" sz="2400" i="1" dirty="0" smtClean="0"/>
              <a:t>Star Wars </a:t>
            </a:r>
            <a:r>
              <a:rPr lang="en-US" sz="2400" dirty="0" smtClean="0"/>
              <a:t>saga.</a:t>
            </a:r>
          </a:p>
          <a:p>
            <a:r>
              <a:rPr lang="en-US" sz="2400" dirty="0" smtClean="0"/>
              <a:t>Theme B is associated with the rebel alliance. It’s used in the films end credits. </a:t>
            </a:r>
          </a:p>
          <a:p>
            <a:r>
              <a:rPr lang="en-US" sz="2400" dirty="0" smtClean="0"/>
              <a:t>It has a semi-wide dynamical range and a narrow tempo range. Most Segments of the piece are either Presto or </a:t>
            </a:r>
            <a:r>
              <a:rPr lang="en-US" sz="2400" dirty="0" err="1" smtClean="0"/>
              <a:t>vivace</a:t>
            </a:r>
            <a:r>
              <a:rPr lang="en-US" sz="2400" dirty="0" smtClean="0"/>
              <a:t>, with one short segment </a:t>
            </a:r>
            <a:r>
              <a:rPr lang="en-US" sz="2400" dirty="0" err="1" smtClean="0"/>
              <a:t>vivace</a:t>
            </a:r>
            <a:r>
              <a:rPr lang="en-US" sz="2400" dirty="0" smtClean="0"/>
              <a:t>. The dynamics in the song range from mezzo-piano to fortissimo.</a:t>
            </a:r>
          </a:p>
          <a:p>
            <a:pPr marL="137160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507875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Basic Information on Song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i="1" dirty="0" smtClean="0"/>
              <a:t>Star Wars: </a:t>
            </a:r>
            <a:r>
              <a:rPr lang="en-US" dirty="0" smtClean="0"/>
              <a:t>Main Title/Rebel Blockade Runner </a:t>
            </a:r>
            <a:r>
              <a:rPr lang="en-US" dirty="0" smtClean="0"/>
              <a:t>is in</a:t>
            </a:r>
            <a:r>
              <a:rPr lang="en-US" dirty="0" smtClean="0"/>
              <a:t> </a:t>
            </a:r>
            <a:r>
              <a:rPr lang="en-US" dirty="0" smtClean="0"/>
              <a:t>duple compound meter</a:t>
            </a:r>
            <a:r>
              <a:rPr lang="en-US" i="1" dirty="0" smtClean="0"/>
              <a:t>.</a:t>
            </a:r>
          </a:p>
          <a:p>
            <a:r>
              <a:rPr lang="en-US" dirty="0" smtClean="0"/>
              <a:t>When the movie </a:t>
            </a:r>
            <a:r>
              <a:rPr lang="en-US" i="1" dirty="0"/>
              <a:t>Star Wars Episode IV: A New </a:t>
            </a:r>
            <a:r>
              <a:rPr lang="en-US" i="1" dirty="0" smtClean="0"/>
              <a:t>Hope </a:t>
            </a:r>
            <a:r>
              <a:rPr lang="en-US" dirty="0" smtClean="0"/>
              <a:t>premiered on May 25, 1977 a disco version of the theme song by </a:t>
            </a:r>
            <a:r>
              <a:rPr lang="en-US" dirty="0" err="1" smtClean="0"/>
              <a:t>Meco</a:t>
            </a:r>
            <a:r>
              <a:rPr lang="en-US" dirty="0" smtClean="0"/>
              <a:t> became America’s number one song later that summer. </a:t>
            </a:r>
          </a:p>
          <a:p>
            <a:r>
              <a:rPr lang="en-US" dirty="0" smtClean="0"/>
              <a:t>In 2005, it was honored by the American Film Institute for the as the most memorable film score of all time. </a:t>
            </a:r>
            <a:endParaRPr lang="en-US" dirty="0"/>
          </a:p>
          <a:p>
            <a:endParaRPr lang="en-US" dirty="0" smtClean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355913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Awards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600200"/>
            <a:ext cx="8229600" cy="4709160"/>
          </a:xfrm>
        </p:spPr>
        <p:txBody>
          <a:bodyPr>
            <a:normAutofit/>
          </a:bodyPr>
          <a:lstStyle/>
          <a:p>
            <a:r>
              <a:rPr lang="en-US" i="1" dirty="0" smtClean="0"/>
              <a:t>Star Wars: </a:t>
            </a:r>
            <a:r>
              <a:rPr lang="en-US" dirty="0" smtClean="0"/>
              <a:t>Main Title/Rebel Blockade Runner was part of Williams film score for </a:t>
            </a:r>
            <a:r>
              <a:rPr lang="en-US" i="1" dirty="0" smtClean="0"/>
              <a:t>Star Wars Episode IV: A New Hope . </a:t>
            </a:r>
            <a:r>
              <a:rPr lang="en-US" dirty="0" smtClean="0"/>
              <a:t>This soundtrack received many awards, including 3 Grammy awards (Best Score Soundtrack for Visual Media, Best Instrumental Composition, and Best Pop Instrumental Performance).</a:t>
            </a:r>
          </a:p>
          <a:p>
            <a:r>
              <a:rPr lang="en-US" dirty="0" smtClean="0"/>
              <a:t>It also won both the Golden Globe and Academy Award for Best Original Score, along with the BAFTA award for Best Film Music</a:t>
            </a:r>
            <a:r>
              <a:rPr lang="en-US" sz="2000" dirty="0" smtClean="0"/>
              <a:t>.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4183802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83425978"/>
              </p:ext>
            </p:extLst>
          </p:nvPr>
        </p:nvGraphicFramePr>
        <p:xfrm>
          <a:off x="1524000" y="0"/>
          <a:ext cx="6705600" cy="649901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35200"/>
                <a:gridCol w="2235200"/>
                <a:gridCol w="2235200"/>
              </a:tblGrid>
              <a:tr h="22334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baseline="30000" dirty="0">
                          <a:latin typeface="Calibri"/>
                          <a:ea typeface="Calibri"/>
                          <a:cs typeface="Times New Roman"/>
                        </a:rPr>
                        <a:t>Time </a:t>
                      </a:r>
                      <a:endParaRPr lang="en-US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Calibri"/>
                          <a:ea typeface="Calibri"/>
                          <a:cs typeface="Times New Roman"/>
                        </a:rPr>
                        <a:t>Musical Elements </a:t>
                      </a:r>
                      <a:endParaRPr lang="en-US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Calibri"/>
                          <a:ea typeface="Calibri"/>
                          <a:cs typeface="Times New Roman"/>
                        </a:rPr>
                        <a:t>Instrumentation</a:t>
                      </a:r>
                      <a:endParaRPr lang="en-US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456793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latin typeface="Calibri"/>
                          <a:ea typeface="Calibri"/>
                          <a:cs typeface="Times New Roman"/>
                        </a:rPr>
                        <a:t>0:00-0:15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Calibri"/>
                          <a:ea typeface="Calibri"/>
                          <a:cs typeface="Times New Roman"/>
                        </a:rPr>
                        <a:t>Short Introduction and the First run through of the main theme (Theme A). Trumpets have the melody and percussion provides the accompaniment. Song is in the key of B flat major.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Calibri"/>
                          <a:ea typeface="Calibri"/>
                          <a:cs typeface="Times New Roman"/>
                        </a:rPr>
                        <a:t>Brass (Trumpet emphasis) and Drums.</a:t>
                      </a:r>
                    </a:p>
                  </a:txBody>
                  <a:tcPr marL="68580" marR="68580" marT="0" marB="0"/>
                </a:tc>
              </a:tr>
              <a:tr h="379686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Calibri"/>
                          <a:ea typeface="Calibri"/>
                          <a:cs typeface="Times New Roman"/>
                        </a:rPr>
                        <a:t>0:15-0:30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Calibri"/>
                          <a:ea typeface="Calibri"/>
                          <a:cs typeface="Times New Roman"/>
                        </a:rPr>
                        <a:t>Main Theme is repeated and slightly changed. Drums, strings and lower brass (trumpets and baritone) play together to provide accompaniment. Trumpets still have melody. Also at about 0:26 a transition begins and slight decrescendo in dynamics to from fortissimo to forte.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Calibri"/>
                          <a:ea typeface="Calibri"/>
                          <a:cs typeface="Times New Roman"/>
                        </a:rPr>
                        <a:t>Brass, Strings (Violin emphasis in accompaniment), and woodwinds (for transition after 0:26). </a:t>
                      </a: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73836249"/>
              </p:ext>
            </p:extLst>
          </p:nvPr>
        </p:nvGraphicFramePr>
        <p:xfrm>
          <a:off x="1219200" y="228600"/>
          <a:ext cx="6096000" cy="63794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/>
                <a:gridCol w="2032000"/>
                <a:gridCol w="2032000"/>
              </a:tblGrid>
              <a:tr h="37084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Calibri"/>
                          <a:ea typeface="Calibri"/>
                          <a:cs typeface="Times New Roman"/>
                        </a:rPr>
                        <a:t>0:30-0:45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atin typeface="Calibri"/>
                          <a:ea typeface="Calibri"/>
                          <a:cs typeface="Times New Roman"/>
                        </a:rPr>
                        <a:t>This whole section is a continuation of the transition. Melody is played by the violins. Crescendos at about 0:39 back to fortissimo to reintroduce another play of the main theme slightly modified (Theme A’).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atin typeface="Calibri"/>
                          <a:ea typeface="Calibri"/>
                          <a:cs typeface="Times New Roman"/>
                        </a:rPr>
                        <a:t>Brass, Strings, Woodwinds, Xylophone, and Drums. </a:t>
                      </a: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atin typeface="Calibri"/>
                          <a:ea typeface="Calibri"/>
                          <a:cs typeface="Times New Roman"/>
                        </a:rPr>
                        <a:t>0:45-1:00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atin typeface="Calibri"/>
                          <a:ea typeface="Calibri"/>
                          <a:cs typeface="Times New Roman"/>
                        </a:rPr>
                        <a:t>Theme A’ is played throughout this section. Rather than trumpets, the melody is played by French Horns, and woodwinds and drums provide accompaniment rather than strings and drums.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Calibri"/>
                          <a:ea typeface="Calibri"/>
                          <a:cs typeface="Times New Roman"/>
                        </a:rPr>
                        <a:t>Brass (French Horn Emphasis), Woodwinds, Xylophone, and Drums.</a:t>
                      </a: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atin typeface="Calibri"/>
                          <a:ea typeface="Calibri"/>
                          <a:cs typeface="Times New Roman"/>
                        </a:rPr>
                        <a:t>1:00-1:15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Calibri"/>
                          <a:ea typeface="Calibri"/>
                          <a:cs typeface="Times New Roman"/>
                        </a:rPr>
                        <a:t>Theme A’ ends. Tempo of song slightly increases as theme </a:t>
                      </a:r>
                      <a:r>
                        <a:rPr lang="en-US" sz="1400" dirty="0" smtClean="0">
                          <a:latin typeface="Calibri"/>
                          <a:ea typeface="Calibri"/>
                          <a:cs typeface="Times New Roman"/>
                        </a:rPr>
                        <a:t>ends to </a:t>
                      </a:r>
                      <a:r>
                        <a:rPr lang="en-US" sz="1400" dirty="0">
                          <a:latin typeface="Calibri"/>
                          <a:ea typeface="Calibri"/>
                          <a:cs typeface="Times New Roman"/>
                        </a:rPr>
                        <a:t>create a climatic effect.  Then another Transition begins with a new rapid, presto pace led by violins.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Calibri"/>
                          <a:ea typeface="Calibri"/>
                          <a:cs typeface="Times New Roman"/>
                        </a:rPr>
                        <a:t>Violins, Brass, Drums, and Xylophone.</a:t>
                      </a: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45699960"/>
              </p:ext>
            </p:extLst>
          </p:nvPr>
        </p:nvGraphicFramePr>
        <p:xfrm>
          <a:off x="1524000" y="228600"/>
          <a:ext cx="6096000" cy="567842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/>
                <a:gridCol w="2032000"/>
                <a:gridCol w="2032000"/>
              </a:tblGrid>
              <a:tr h="37084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Calibri"/>
                          <a:ea typeface="Calibri"/>
                          <a:cs typeface="Times New Roman"/>
                        </a:rPr>
                        <a:t>1:15-1:30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Calibri"/>
                          <a:ea typeface="Calibri"/>
                          <a:cs typeface="Times New Roman"/>
                        </a:rPr>
                        <a:t>Transition continues. At 1:25 a short cadenza by the piccolo starts. Tempo slows down to Andante and decrescendos to mezzo-forte during cadenza.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Calibri"/>
                          <a:ea typeface="Calibri"/>
                          <a:cs typeface="Times New Roman"/>
                        </a:rPr>
                        <a:t>Woodwinds, Brass, Strings (Violin emphasis), Xylophone</a:t>
                      </a: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Calibri"/>
                          <a:ea typeface="Calibri"/>
                          <a:cs typeface="Times New Roman"/>
                        </a:rPr>
                        <a:t>1:30-1:45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Calibri"/>
                          <a:ea typeface="Calibri"/>
                          <a:cs typeface="Times New Roman"/>
                        </a:rPr>
                        <a:t>Rapid increase in tempo to Presto by Violins. Also crescendos quickly back to Fortissimo. Also key changes to F major to introduce Theme B (which represents the rebel alliance).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Calibri"/>
                          <a:ea typeface="Calibri"/>
                          <a:cs typeface="Times New Roman"/>
                        </a:rPr>
                        <a:t>Brass, Strings, and Drums. </a:t>
                      </a: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Calibri"/>
                          <a:ea typeface="Calibri"/>
                          <a:cs typeface="Times New Roman"/>
                        </a:rPr>
                        <a:t>1:45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Calibri"/>
                          <a:ea typeface="Calibri"/>
                          <a:cs typeface="Times New Roman"/>
                        </a:rPr>
                        <a:t>Theme B continues. Theme B is the constant repeating of brass block chords in intervals of a third that progress in parallel motion. Then trombones are emphasized and take melody as closing theme is introduced. 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Calibri"/>
                          <a:ea typeface="Calibri"/>
                          <a:cs typeface="Times New Roman"/>
                        </a:rPr>
                        <a:t>Brass (Trombone emphasis), Xylophone, and Drums.</a:t>
                      </a: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Calibri"/>
                          <a:ea typeface="Calibri"/>
                          <a:cs typeface="Times New Roman"/>
                        </a:rPr>
                        <a:t>2:00-2:14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Calibri"/>
                          <a:ea typeface="Calibri"/>
                          <a:cs typeface="Times New Roman"/>
                        </a:rPr>
                        <a:t>Trumpets play another melody in harmony with trombones. Song decrescendos and slows in Tempo as string basses play final notes. 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Calibri"/>
                          <a:ea typeface="Calibri"/>
                          <a:cs typeface="Times New Roman"/>
                        </a:rPr>
                        <a:t>Brass (Trombone and Trumpet emphasis), Drums, and String Bass.</a:t>
                      </a: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Apex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227</TotalTime>
  <Words>759</Words>
  <Application>Microsoft Office PowerPoint</Application>
  <PresentationFormat>On-screen Show (4:3)</PresentationFormat>
  <Paragraphs>48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Apex</vt:lpstr>
      <vt:lpstr>Star Wars: Main Title/Rebel Blockade Runner Composed by John Williams </vt:lpstr>
      <vt:lpstr>John Williams</vt:lpstr>
      <vt:lpstr>Basic Information on Song</vt:lpstr>
      <vt:lpstr>Basic Information on Song (cont.)</vt:lpstr>
      <vt:lpstr>Awards</vt:lpstr>
      <vt:lpstr>PowerPoint Presentation</vt:lpstr>
      <vt:lpstr>PowerPoint Presentation</vt:lpstr>
      <vt:lpstr>PowerPoint Presentation</vt:lpstr>
    </vt:vector>
  </TitlesOfParts>
  <Company>Murray City School District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Star Wars: Main Title/Rebel Blockade Runner Composed by John Williams</dc:title>
  <dc:creator>TylerRichins</dc:creator>
  <cp:lastModifiedBy>TylerRichins</cp:lastModifiedBy>
  <cp:revision>20</cp:revision>
  <dcterms:created xsi:type="dcterms:W3CDTF">2013-05-24T17:59:42Z</dcterms:created>
  <dcterms:modified xsi:type="dcterms:W3CDTF">2013-05-31T18:39:13Z</dcterms:modified>
</cp:coreProperties>
</file>